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7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913_ca_object_representations_media_23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I Salón Sur de Arte es tribuna de nuevos valores (5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2024-06-17T05:21:36Z</dcterms:created>
  <dcterms:modified xsi:type="dcterms:W3CDTF">2024-06-17T05:21:36Z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