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635_ca_object_representations_media_77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a Germán Domínguez (1-1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2024-06-26T04:59:08Z</dcterms:created>
  <dcterms:modified xsi:type="dcterms:W3CDTF">2024-06-26T04:59:08Z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