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presProps" Target="presProps.xml"/>
  <Relationship Id="rId12" Type="http://schemas.openxmlformats.org/officeDocument/2006/relationships/viewProps" Target="viewProps.xml"/>
  <Relationship Id="rId13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760766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94_ca_object_representations_media_227_large1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893_ca_object_representations_media_228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925_ca_object_representations_media_361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518_ca_object_representations_media_236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375_ca_object_representations_media_362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745_ca_object_representations_media_239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635_ca_object_representations_media_363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514_ca_object_representations_media_364_large8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957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rillante inauguración del Salón Sur (5-10002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192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rillante inauguración del Salón sur (Continuación) (5-10003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4192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erenidad y placidez en el arte de Ortúzar. Gran premio Salón Sur  (5-10004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8675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ignificado II Salón Sur Nacional de Arte (5-10005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907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Arte debe difundirse en todas sus manifestaciones (5-10006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7143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Recorte de prensa sobre premio a Carlos Ortúzar (5-10008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85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arte debe difundirse en todas sus manifestaciones (5-10009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85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Grabados de gran jerarquía en el II Salón Sur de Arte (5-10010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3">
  <a:themeElements>
    <a:clrScheme name="Theme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8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2024-06-17T02:29:50Z</dcterms:created>
  <dcterms:modified xsi:type="dcterms:W3CDTF">2024-06-17T02:29:50Z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