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08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69_ca_object_representations_media_1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79_ca_object_representations_media_10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5_ca_object_representations_media_9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claración de principios (2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2024-06-17T00:35:57Z</dcterms:created>
  <dcterms:modified xsi:type="dcterms:W3CDTF">2024-06-17T00:35:57Z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