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707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87_ca_object_representations_media_16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451_ca_object_representations_media_187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267_ca_object_representations_media_188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679_ca_object_representations_media_194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880_ca_object_representations_media_195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244_ca_object_representations_media_197_large1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612_ca_object_representations_media_167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30_ca_object_representations_media_168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38_ca_object_representations_media_176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655_ca_object_representations_media_177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842_ca_object_representations_media_17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391_ca_object_representations_media_179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186_ca_object_representations_media_185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01_ca_object_representations_media_186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. Volumen de transparencia.  (3-10014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troducción a color (sic) (3-3000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real. Parte I y Parte II (3-30004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anteproyecto  y trabajo final  (3-30006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1985. Desarrollo real (3-30007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iseño básico III y IV. Composición y expresión plástica. (3-3000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43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1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1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ma final común (3-10023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5 "Volumen de transparencia" (3-10024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6 (3-10025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Ejercicio nº 7 (3-10026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52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 de color de profundidad real y profundidad virtual (3-3000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ercicios de composición (3-3000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2024-06-26T05:46:39Z</dcterms:created>
  <dcterms:modified xsi:type="dcterms:W3CDTF">2024-06-26T05:46:39Z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