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51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464_ca_object_representations_media_3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600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general de la escultura pública Homenaje a Schneider (6-100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2024-06-26T05:13:48Z</dcterms:created>
  <dcterms:modified xsi:type="dcterms:W3CDTF">2024-06-26T05:13:48Z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