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3_ca_object_representations_media_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054_ca_object_representations_media_8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7_ca_object_representations_media_101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Jorge Páez a Carlos Ortúzar (1-1000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Donald Goodall a Carlos Ortúzar (1-1000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1-1981 (2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2024-06-26T05:42:01Z</dcterms:created>
  <dcterms:modified xsi:type="dcterms:W3CDTF">2024-06-26T05:42:01Z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