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28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43_ca_object_representations_media_7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054_ca_object_representations_media_80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537_ca_object_representations_media_101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Jorge Páez a Carlos Ortúzar (1-10007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Donald Goodall a Carlos Ortúzar (1-10008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los Ortúzar. Síntesis cronológica de carrera 1961-1981 (2-1001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2024-06-17T01:10:14Z</dcterms:created>
  <dcterms:modified xsi:type="dcterms:W3CDTF">2024-06-17T01:10:14Z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