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60233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19_ca_object_representations_media_741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30_ca_object_representations_media_542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649_ca_object_representations_media_666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96_ca_object_representations_media_670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6_ca_object_representations_media_622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5_ca_object_representations_media_629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70_ca_object_representations_media_630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396_ca_object_representations_media_742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82_ca_object_representations_media_643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395_ca_object_representations_media_645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366_ca_object_representations_media_661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13_ca_object_representations_media_40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702_ca_object_representations_media_656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522_ca_object_representations_media_657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84_ca_object_representations_media_649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78_ca_object_representations_media_699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873_ca_object_representations_media_700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80_ca_object_representations_media_701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38_ca_object_representations_media_702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892_ca_object_representations_media_703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48_ca_object_representations_media_704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092_ca_object_representations_media_706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92_ca_object_representations_media_409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425_ca_object_representations_media_711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82_ca_object_representations_media_727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01_ca_object_representations_media_715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27_ca_object_representations_media_738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764_ca_object_representations_media_736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49_ca_object_representations_media_739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985_ca_object_representations_media_722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65_ca_object_representations_media_723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08_ca_object_representations_media_728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42_ca_object_representations_media_725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92_ca_object_representations_media_482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450_ca_object_representations_media_48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482_ca_object_representations_media_501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_ca_object_representations_media_51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384_ca_object_representations_media_523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25_ca_object_representations_media_54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48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es humanonautas (CO_0008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ión del norte chico (CO_0050_19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polo (CO_0087_1966 –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es fases de una disección (CO_0088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arrastrando a Esteban Milla al interior de la laguna de Tamaya (CO_0097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385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rsonaje del Choapa III (CO_0099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57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halinga - Mool (CO_0100_19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nominado obras Matérica, que corresponde a una producción de carácter informalista desarrollada entre fines del 50 e inicios de los 60, caracterizada por pinturas realizadas al óleo en tonos generalmente ocres, grises y rojizos producidas sobre relieves de resina que se fijan a un soporte de madera. Esta producción se inspiró en una serie de investigaciones iconográficas sobre los pueblos originarios de Chile y se expuso entre 1965 - 1967 en importantes galerías de Nueva Yor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622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ansformación (CO_0101_19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CO_0102_19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097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rsonaje del Choapa II (CO_0103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ntelauquen II (CO_0104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oquio de los humanonautas (CO_0009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Obra inspirada en la Carrera Espacial. Expuesta en 1968 junto a las obras Tres Humanonautas y Transformación en la III Bienal Americana de Grabado en el Museo de Arte Contemporáneo de la Universidad de Chil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481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610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abeza (CO_0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765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ulahuen II (CO_0113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71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r. B (CO_0129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819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úper Tessa (CO_0130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911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r. D y la memoria lateral (CO_0131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907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Frank Nurmi (CO_0132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57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ombre en el balancín (CO_0133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ombre en la plataforma (CO_0134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ombre y mujer (CO_0135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mposición (CO_0011_19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r.E en el aparato rotatorio (CO_01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86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CO_0140_s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24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auco portado de la maquina de los sueños (CO_0141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arrastrando a esteban milla la interior de la laguna de Tamaya (CO_0142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CO_0143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trificación I (CO_0144_19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ntelauquén I (CO_0145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48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halinga II (CO_0146_19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623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halana (CO_0147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ulahuen I (CO_0148_19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32_19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r. E (CO_0034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Escultura que representa una cabeza de rostro plateado. Realizada con yeso y pintada con esmalte negro y una franja blanca en el centro. Tiene el interior hueco y dos piezas de aluminio en la base con dos orificios para anclar. Se infiere que esta obra corresponde a la escultura Sr. E descrita en la tesis de Cecilia Boisier (1967) y que se rescata la imagen de la cabeza dentro de una caja realizada con “lámina metálica, rejilla, alambres, motor que hace girar lentamente la figura, caja de música interior y aspas rojas.” La imagen de esta obra también se encuentra en la fotografía de Ricardo Bindis “Carlos Ortúzar en su taller” del artículo “La extrema vanguardia en el arte de Chile” (1967), documento disponible en el Archivo Carlos Ortúza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hrauco (I2-A) (CO_0037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 mediados de la década de los 60 la obra de Carlos Ortúzar comienza a transitar desde la pintura  hacia lo  tridimensional, desplazando el método pictórico hacia una técnica constructiva. Este tránsito lo desarrolló a partir de cajas de madera donde incorporó diferentes elementos como: rejillas, alambre, fotografías y objetos técnicos como tomadores de presión, trabajando la madera con colores que asimilan el metal; como en esta obra de la serie denominada Traucos que bordea los límites entre el collage, la pintura y el lenguaje escultórico. Estas piezas se exhibieron en Nueva York en las Galerías Sudamericana Armando Zegrí (1965), Hilton Rockefeller Center (1966) y en Stamford Museum (1967) y, en Chile, en Galería Carmen Waugh entre fines de 1965  – 1966. Lo novedoso de estas obras es que fueron concebidas por el artista desde un pensamiento en que la metodología de trabajo, según sus propias palabras, debía parecerse más a la de un laboratorio que a la de un taller tradicional, donde la experimentación y la precisión de la técnica debían superar las limitaciones de los medios tradicional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934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Dos humanonautas (CO_00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71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troglifos (CO_0042_19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8097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hrauco (CO_0049_19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 mediados de la década de los 60 la obra de Carlos Ortúzar comienza a transitar desde la pintura  hacia lo  tridimensional, desplazando el método pictórico hacia una técnica constructiva. Este tránsito lo desarrolló a partir de cajas de madera donde incorporó diferentes elementos como: rejillas, alambre, fotografías y objetos técnicos como tomadores de presión, trabajando la madera con colores que asimilan el metal; como en esta obra de la serie denominada Traucos que bordea los límites entre el collage, la pintura y el lenguaje escultórico. Estas piezas se exhibieron en Nueva York en las Galerías Sudamericana Armando Zegrí (1965), Hilton Rockefeller Center (1966) y en Stamford Museum (1967) y, en Chile, en Galería Carmen Waugh entre fines de 1965  – 1966. Lo novedoso de estas obras es que fueron concebidas por el artista desde un pensamiento en que la metodología de trabajo, según sus propias palabras, debía parecerse más a la de un laboratorio que a la de un taller tradicional, donde la experimentación y la precisión de la técnica debían superar las limitaciones de los medios tradicionales.
;;]]></a:t>
            </a:r>
          </a:p>
        </p:txBody>
      </p:sp>
    </p:spTree>
  </p:cSld>
  <p:clrMapOvr>
    <a:masterClrMapping/>
  </p:clrMapOvr>
</p:sld>
</file>

<file path=ppt/theme/theme1.xml><?xml version="1.0" encoding="utf-8"?>
<a:theme xmlns:a="http://schemas.openxmlformats.org/drawingml/2006/main" name="Theme73">
  <a:themeElements>
    <a:clrScheme name="Theme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2024-06-17T01:00:59Z</dcterms:created>
  <dcterms:modified xsi:type="dcterms:W3CDTF">2024-06-17T01:00:59Z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