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23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7588_ca_object_representations_media_83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099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derneta de poupança. Recorte de prensa (1-1001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2024-06-26T04:27:21Z</dcterms:created>
  <dcterms:modified xsi:type="dcterms:W3CDTF">2024-06-26T04:27:21Z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