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761585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4_ca_object_representations_media_640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a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59">
  <a:themeElements>
    <a:clrScheme name="Theme5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9">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2024-06-17T04:46:23Z</dcterms:created>
  <dcterms:modified xsi:type="dcterms:W3CDTF">2024-06-17T04:46:23Z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