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1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394_ca_object_representations_media_199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169_ca_object_representations_media_208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792_ca_object_representations_media_209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832_ca_object_representations_media_210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72_ca_object_representations_media_211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52_ca_object_representations_media_218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46_ca_object_representations_media_219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853_ca_object_representations_media_220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365_ca_object_representations_media_221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777_ca_object_representations_media_222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3_ca_object_representations_media_223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2708_ca_object_representations_media_200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827_ca_object_representations_media_225_large20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932_ca_object_representations_media_203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728_ca_object_representations_media_204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534_ca_object_representations_media_205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4346_ca_object_representations_media_206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493_ca_object_representations_media_201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196_ca_object_representations_media_202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127_ca_object_representations_media_207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90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ighting adresses & ideas (4-1000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33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splegable de diseños (4-20002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diseño (4-20003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00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lamparas de diseño (4-20004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tálogo Rosalux. Iluminación (4-20005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erno de croquis (4-30001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1 (4-30002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pinturas 2 (4-30003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3 (4-30004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4 (4-30005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5 (4-3000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91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ibujos geométricos y rayados sobre papel (4-10002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57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roquis de pintura 6 (4-3000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notaciones numéricas y garabatos geométricos sobre papel mantequilla (4-1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notación y garabatos escritos sobre papel mantequilla de borde circular (4-1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lde de tipo triangular (4-10005-0006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lde hexagonal de papel mantequilla (4-1000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43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lde preparatorio 1 (4-1000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lde preparatorio 2 (4-10009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talles de diseño de lamparas (4-2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2024-06-17T00:44:21Z</dcterms:created>
  <dcterms:modified xsi:type="dcterms:W3CDTF">2024-06-17T00:44:21Z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