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presProps" Target="presProps.xml"/>
  <Relationship Id="rId11" Type="http://schemas.openxmlformats.org/officeDocument/2006/relationships/viewProps" Target="viewProps.xml"/>
  <Relationship Id="rId12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933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6540_ca_object_representations_media_87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4491_ca_object_representations_media_88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04_ca_object_representations_media_91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5684_ca_object_representations_media_92_large4.jp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1254_ca_object_representations_media_93_large5.jp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5742_ca_object_representations_media_105_large6.jp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1537_ca_object_representations_media_101_large7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574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Síntesis Cronológica de carrera (2-10001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669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ronología de carrera 1960-1981 (2-10002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8098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los Ortúzar. Síntesis de carrera 1960-1989 (2-10005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050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urriculum Profesional (2-10006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0955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Borrador definitivo de síntesis de carrera (2-10007)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574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los Ortúzar. Síntesis cronológica de carrera 1960-1981 (2-10013)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765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los Ortúzar. Síntesis cronológica de carrera 1961-1981 (2-10014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2024-06-26T04:45:19Z</dcterms:created>
  <dcterms:modified xsi:type="dcterms:W3CDTF">2024-06-26T04:45:19Z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