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359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518_ca_object_representations_media_23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375_ca_object_representations_media_36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913_ca_object_representations_media_238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635_ca_object_representations_media_36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514_ca_object_representations_media_364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867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ignificado II Salón Sur Nacional de Arte (5-1000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9907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Arte debe difundirse en todas sus manifestaciones (5-1000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I Salón Sur de Arte es tribuna de nuevos valores (5-10007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685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arte debe difundirse en todas sus manifestaciones (5-10009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685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Grabados de gran jerarquía en el II Salón Sur de Arte (5-10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2024-06-17T10:20:37Z</dcterms:created>
  <dcterms:modified xsi:type="dcterms:W3CDTF">2024-06-17T10:20:37Z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