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518_ca_object_representations_media_23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375_ca_object_representations_media_36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13_ca_object_representations_media_23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635_ca_object_representations_media_36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514_ca_object_representations_media_36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8675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ignificado II Salón Sur Nacional de Arte (5-100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Arte debe difundirse en todas sus manifestaciones (5-100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I Salón Sur de Arte es tribuna de nuevos valores (5-1000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85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l arte debe difundirse en todas sus manifestaciones (5-1000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685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Grabados de gran jerarquía en el II Salón Sur de Arte (5-1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2024-06-26T05:19:29Z</dcterms:created>
  <dcterms:modified xsi:type="dcterms:W3CDTF">2024-06-26T05:19:29Z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