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70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996_ca_object_representations_media_6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fases de una disección (CO_0088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2024-06-26T05:46:00Z</dcterms:created>
  <dcterms:modified xsi:type="dcterms:W3CDTF">2024-06-26T05:46:00Z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