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4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577_ca_object_representations_media_30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196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iagonal del Mural línea Aérea Varig. Santiago. 1970. (6-100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2024-06-17T07:10:30Z</dcterms:created>
  <dcterms:modified xsi:type="dcterms:W3CDTF">2024-06-17T07:10:30Z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