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presProps" Target="presProps.xml"/>
  <Relationship Id="rId12" Type="http://schemas.openxmlformats.org/officeDocument/2006/relationships/viewProps" Target="viewProps.xml"/>
  <Relationship Id="rId13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7620287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3194_ca_object_representations_media_227_large1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9893_ca_object_representations_media_228_large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5925_ca_object_representations_media_361_large3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1375_ca_object_representations_media_362_large4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1913_ca_object_representations_media_238_large5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3745_ca_object_representations_media_239_large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1635_ca_object_representations_media_363_large7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4514_ca_object_representations_media_364_large8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957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Brillante inauguración del Salón Sur (5-10002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6192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Brillante inauguración del Salón sur (Continuación) (5-10003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4192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Serenidad y placidez en el arte de Ortúzar. Gran premio Salón Sur  (5-10004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9907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El Arte debe difundirse en todas sus manifestaciones (5-10006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574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II Salón Sur de Arte es tribuna de nuevos valores (5-10007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7143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Recorte de prensa sobre premio a Carlos Ortúzar (5-10008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6859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El arte debe difundirse en todas sus manifestaciones (5-10009)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6859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Grabados de gran jerarquía en el II Salón Sur de Arte (5-10010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Theme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8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2024-06-17T06:00:14Z</dcterms:created>
  <dcterms:modified xsi:type="dcterms:W3CDTF">2024-06-17T06:00:14Z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