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40_ca_object_representations_media_2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álisis de algunas obras cinéticas de Carlos Ortúzar. Giroscopio (6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2024-06-26T05:01:49Z</dcterms:created>
  <dcterms:modified xsi:type="dcterms:W3CDTF">2024-06-26T05:01:49Z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