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39613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9705_ca_object_representations_media_74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8602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Carta de Magdalena Correa a Carlos Ortúzar (1-10002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0">
  <a:themeElements>
    <a:clrScheme name="Theme4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0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2024-06-26T05:31:04Z</dcterms:created>
  <dcterms:modified xsi:type="dcterms:W3CDTF">2024-06-26T05:31:04Z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