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118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2024-06-17T03:39:41Z</dcterms:created>
  <dcterms:modified xsi:type="dcterms:W3CDTF">2024-06-17T03:39:41Z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