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97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1493_ca_object_representations_media_20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5272_ca_object_representations_media_211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3714_ca_object_representations_media_435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756_ca_object_representations_media_622_large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543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olde preparatorio 1 (4-1000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362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Catálogo Rosalux. Iluminación (4-20005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Figura a escala (CO_0019_197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Figura de pequeño formato realizada en collage, compuesta por la imagen de un “hombre” pegada sobre cartón. Figura utilizada para los montajes fotográficos de maquetas de Prismas realizadas en Barcelona;;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0671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Huecú arrastrando a Esteban Milla al interior de la laguna de Tamaya (CO_0097_1964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fontAlgn="base" marL="0" marR="0" indent="0" lvl="0">
              <a:lnSpc>
                <a:spcPct val="100%"/>
              </a:lnSpc>
            </a:pPr>
            <a:r>
              <a:rPr lang="en-US" sz="12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ieza que forma parte del conjunto de obras denominadas Matéricas, que corresponde a una producción de carácter informalista desarrollada entre fines del 50 e inicios de los 60, caracterizada por pinturas realizadas al óleo en tonos generalmente ocres, grises y rojizos producidas sobre relieves de resina y/o yeso que se fijan a un soporte de madera. Esta producción se inspiró en una serie de investigaciones iconográficas sobre las culturas originarias de Chile y se expuso entre 1965 - 1967 en importantes galerías de Nueva York. 
;;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2024-06-17T05:50:38Z</dcterms:created>
  <dcterms:modified xsi:type="dcterms:W3CDTF">2024-06-17T05:50:38Z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