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9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8138_ca_object_representations_media_28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perpendicular de Escultura Cívica (6-100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2024-06-26T05:11:13Z</dcterms:created>
  <dcterms:modified xsi:type="dcterms:W3CDTF">2024-06-26T05:11:13Z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