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presProps" Target="presProps.xml"/>
  <Relationship Id="rId28" Type="http://schemas.openxmlformats.org/officeDocument/2006/relationships/viewProps" Target="viewProps.xml"/>
  <Relationship Id="rId2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27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287_ca_object_representations_media_372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92_ca_object_representations_media_409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674_ca_object_representations_media_414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39_ca_object_representations_media_416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381_ca_object_representations_media_432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3714_ca_object_representations_media_435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813_ca_object_representations_media_438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406_ca_object_representations_media_441_large16.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854_ca_object_representations_media_444_large17.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341_ca_object_representations_media_447_large18.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480_ca_object_representations_media_450_large19.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612_ca_object_representations_media_375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19_ca_object_representations_media_454_large20.jp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722_ca_object_representations_media_460_large21.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569_ca_object_representations_media_463_large22.jpg"/>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660_ca_object_representations_media_464_large23.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895_ca_object_representations_media_468_large24.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775_ca_object_representations_media_38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455_ca_object_representations_media_38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316_ca_object_representations_media_39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180_ca_object_representations_media_394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19_ca_object_representations_media_74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413_ca_object_representations_media_401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409_ca_object_representations_media_407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38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mposición (CO_0011_196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pace 22 (CO_001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pace 26 (CO_0013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527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intura # 14 (CO_0018_197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ntura de formato cuadrado compuesta por planchas de aluminio pintadas con pintura sintética semi-brillante de diferentes tonalidades: azul, gris, celeste, rojo y naranjo. La imagen está compuesta de una trama de franjas horizontales que se degrada desde la zona superior hacia la zona inferior en distintos tonos de celeste. Al centro, se observa una composición de fondo negro, y una serie de cuadrados que exhiben el color metálico del aluminio y una figura en tonos rojo y naranjo que interviene el centro de la imagen. Pertenece al conjunto de obras realizadas en Barcelo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Figura a escala (CO_0019_197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Figura de pequeño formato realizada en collage, compuesta por la imagen de un “hombre” pegada sobre cartón. Figura utilizada para los montajes fotográficos de maquetas de Prismas realizadas en Barcelon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nillo cuadrado (CO_0020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nillo de plata con elemento cuadrado. A la superficie se adhiere un volumen cilíndrico que contiene una pequeña incrustación de madera de ébano. Pertenece al conjunto de piezas de orfebrería desarrolladas por el artista durante su autoexilio en Barcelon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nillo cilíndrico (CO_0021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nillo de plata con ensamble de madera de ébano por todo el contorno. Pertenece al conjunto de piezas de orfebrería desarrolladas por el artista durante su autoexilio en Barcelon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ovalado con dos líneas (CO_0022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compuesto por el ensamble entre un óvalo de plata y un paralelepípedo de madera de ébano, el que contiene, a la vez, dos incrustaciones lineales de plata.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ovalada con tres puntos (CO_0023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ovalado compuesto por el ensamble de dos piezas de plata y una pieza rectangular de madera de ébano ubicada en el centro, cuyo interior contiene tres incrustaciones de plata en forma de puntos.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compuesto (CO_0024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compuesto por un círculo de plata y un paralelepípedo ubicado perpendicularmente, el que a la vez se compone de una pieza de plata con ensamble de madera de ébano. Este elemento tiene en su zona superior dos perforaciones. Pertenece al conjunto de piezas de orfebrería desarrolladas por el artista durante su autoexilio en Barcelon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circular (CO_0025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de formato circular compuesto por el ensamble de piezas de plata y de madera de ébano ubicadas horizontalmente.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rombo (CO_0026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de plata con forma de rombo que contiene una incisión vertical y una argolla en el centro. Pertenece al conjunto de piezas de orfebrería desarrolladas por el artista durante su autoexilio en Barcelon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de plata (CO_0027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de plata cuadrangular con perforación. Pertenece al conjunto de piezas de orfebrería desarrolladas por el artista durante su autoexilio en Barcelon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28_197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de resina de color blanco ahuesado de carácter abstracto. Se compone de una forma circular conformada por dos planos en cuyo centro contiene un cuadrado calado de 2, 15 cm. y una incisión vertical de 4,6 x 1,1 cm. Los dos lados de la pieza son iguales por lo cual no se puede determinar cual es anverso y reverso. Posiblemente se trata de un encargo realizado cuando residía en Barcelon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spigas de fierro al viento (CO_0029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cultura de formato vertical de color azul. Está compuesta por 2 planchas de aluminio de 1 x 0.20 m. que se ubican en posición vertical, una frente a otra, separadas por un pequeño espacio de 4 cm. Cada plancha está plegada en un ángulo de 70 grados, conformando dos rectángulos verticales de 1 x 0.10 m. cada uno de los cuales está seccionado en 10 módulos cuadrados de 10 x 10 cm. con una línea de separación de un 1 m.m entre si, pintados de distintos tonos de azul. 
Cada cuadrado contiene en su centro un circulo calado de 5,5 cm. dentro de los cuales se inserta un disco móvil de aluminio de 5,3 cm. unidos por dos vástagos. Cada disco está pintado en una de sus caras en un tono de azul, y presenta dos pequeños pliegues en sentido opuesto que permiten el movimiento giratorio de los discos.  Maqueta de la obra ganadora del Concurso CAP (Compañía de Aceros del pacífico) para conmemorar los 100 años de la FISA en 197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ultiple (CO_000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uadrado de cartulina negra en cuyo interior se ubican pegados 16 cuadrados alternados en colores verde y azul, de 7,6 cm. cada uno. Al interior de cada cuadrado se ubica un círculo de 5,1 cm. de diámetro realizado con plástico metalizado. Boceto de obra Múlti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5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6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i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tiene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humanonautas (CO_0008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oquio de los humanonautas (CO_0009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Obra inspirada en la Carrera Espacial. Expuesta en 1968 junto a las obras Tres Humanonautas y Transformación en la III Bienal Americana de Grabado en el Museo de Arte Contemporáneo de la Universidad de Chil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76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10_1982-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imagen se compone de dos fotografías iguales de 10 x 15 cm. unidas y enmarcadas con un paspartú de cartulina metálica de 3,8 cm. aprox. La imagen está pegada sobre una base de madera que contiene un bastidor del mismo material, el cual sirve como soporte para 12 alambres galvanizados que se fijan de forma vertical a cada extremo del bastidor. La imagen se enmarca con un marco de aluminio en ángulo de 12 x 25 x 1 m.m. Pieza realizada en un contexto íntimo y familiar.;;]]></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2024-06-17T01:07:25Z</dcterms:created>
  <dcterms:modified xsi:type="dcterms:W3CDTF">2024-06-17T01:07:25Z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