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62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8731_ca_object_representations_media_33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862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cenital de maqueta de prismas triangulares (6-1003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2024-06-17T02:05:56Z</dcterms:created>
  <dcterms:modified xsi:type="dcterms:W3CDTF">2024-06-17T02:05:56Z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