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4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452_ca_object_representations_media_21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46_ca_object_representations_media_21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853_ca_object_representations_media_220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365_ca_object_representations_media_221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777_ca_object_representations_media_222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43_ca_object_representations_media_223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827_ca_object_representations_media_225_large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uaderno de croquis (4-3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66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pinturas 1 (4-3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pinturas 2 (4-3000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76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3 (4-3000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66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4 (4-3000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38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5 (4-30006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577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6 (4-3000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2024-06-26T04:46:59Z</dcterms:created>
  <dcterms:modified xsi:type="dcterms:W3CDTF">2024-06-26T04:46:59Z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