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3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632_ca_object_representations_media_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l mural del Banco de Concepción (6-10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2024-06-17T04:08:54Z</dcterms:created>
  <dcterms:modified xsi:type="dcterms:W3CDTF">2024-06-17T04:08:54Z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