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041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4886_ca_object_representations_media_52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19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Sin título (CO_0041_197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2024-06-17T01:31:35Z</dcterms:created>
  <dcterms:modified xsi:type="dcterms:W3CDTF">2024-06-17T01:31:35Z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