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065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9705_ca_object_representations_media_7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86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Magdalena Correa a Carlos Ortúzar (1-1000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2024-06-17T02:11:33Z</dcterms:created>
  <dcterms:modified xsi:type="dcterms:W3CDTF">2024-06-17T02:11:33Z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