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6279_ca_object_representations_media_33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pintura de la Serie Space (6-1002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2024-06-26T05:32:28Z</dcterms:created>
  <dcterms:modified xsi:type="dcterms:W3CDTF">2024-06-26T05:32:28Z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