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76182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1913_ca_object_representations_media_238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25742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%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%"/>
              </a:lnSpc>
            </a:pPr>
            <a:r>
              <a:rPr lang="en-US" b="1" sz="2000" spc="0" u="none">
                <a:solidFill>
                  <a:srgbClr val="000000">
                    <a:alpha val="0.00%"/>
                  </a:srgbClr>
                </a:solidFill>
                <a:latin typeface="Calibri"/>
              </a:rPr>
              <a:t><![CDATA[II Salón Sur de Arte es tribuna de nuevos valores (5-10007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2024-06-17T05:25:47Z</dcterms:created>
  <dcterms:modified xsi:type="dcterms:W3CDTF">2024-06-17T05:25:47Z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