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presProps" Target="presProps.xml"/>
  <Relationship Id="rId36" Type="http://schemas.openxmlformats.org/officeDocument/2006/relationships/viewProps" Target="viewProps.xml"/>
  <Relationship Id="rId3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59984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942_ca_object_representations_media_226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14_ca_object_representations_media_364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03_ca_object_representations_media_249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194_ca_object_representations_media_250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260_ca_object_representations_media_251_large13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83_ca_object_representations_media_252_large14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871_ca_object_representations_media_256_large15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940_ca_object_representations_media_257_large16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94_ca_object_representations_media_227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179_ca_object_representations_media_259_large17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372_ca_object_representations_media_260_large1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194_ca_object_representations_media_261_large1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690_ca_object_representations_media_262_large20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626_ca_object_representations_media_264_large21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94_ca_object_representations_media_265_large22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520_ca_object_representations_media_266_large23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98_ca_object_representations_media_267_large24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893_ca_object_representations_media_228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949_ca_object_representations_media_268_large25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245_ca_object_representations_media_351_large26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25_ca_object_representations_media_361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518_ca_object_representations_media_236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75_ca_object_representations_media_362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913_ca_object_representations_media_238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745_ca_object_representations_media_239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635_ca_object_representations_media_363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4674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de Mural Banco de Concepción (5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Grabados de gran jerarquía en el II Salón Sur de Arte (5-10010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38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4 chilenos en n.y (5-2000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48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mio Acero del Pacífico (5-2000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mio Acero del Pacífico (5-20002-c1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ntura Americana Contemporánea (5-20003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two chilean artist (5-20004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two chilean artist [Duplicado/a] (5-20004-c1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two chilean artist [Duplicado/a] (5-20004-c2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76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7 chilean artist (5-20005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28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ntemporary chielan art. By Artists Associated with the University of Chile (5-20006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5-1000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431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rcera Bienal de escultura (5-20007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431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vista Ercilla (5-20008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479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Young artists from around the world 1971 (5-20009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24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xposición de pintura al aire libre. Certamen Terracota (5-20010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Encuentro Arte-Industria 1980 (5-20011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85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a escultura en el espacio urbano (5-20012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gundo encuentro arte/industria 1981 (5-20013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677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gundo Salón Sur Nacional de Arte, Pintura, Grabado (5-20014-c1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gundo Salón Sur Nacional de Arte, Pintura, Grabado [Duplicado/a] (5-20014-c2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gundo Salón Sur Nacional de Arte, Pintura, Grabado [Duplicado/a] (5-20014-c3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Continuación) (5-10003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vista Mundo (5-20015-c1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Mundo [Duplicado/a] (5-20015-c2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nsayo en Homenaje a Carlos Ortúzar (D0001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419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renidad y placidez en el arte de Ortúzar. Gran premio Salón Sur  (5-1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8675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ignificado II Salón Sur Nacional de Arte (5-1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90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I Salón Sur de Arte es tribuna de nuevos valores (5-1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14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sobre premio a Carlos Ortúzar (5-1000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2024-06-17T00:19:32Z</dcterms:created>
  <dcterms:modified xsi:type="dcterms:W3CDTF">2024-06-17T00:19:32Z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