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49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272_ca_object_representations_media_21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62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tálogo Rosalux. Iluminación (4-2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2024-06-17T04:31:53Z</dcterms:created>
  <dcterms:modified xsi:type="dcterms:W3CDTF">2024-06-17T04:31:53Z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