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33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971_ca_object_representations_media_47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840_ca_object_representations_media_534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12_ca_object_representations_media_624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1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46_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98_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theme/theme1.xml><?xml version="1.0" encoding="utf-8"?>
<a:theme xmlns:a="http://schemas.openxmlformats.org/drawingml/2006/main" name="Theme42">
  <a:themeElements>
    <a:clrScheme name="Theme4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2">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2024-06-26T04:44:42Z</dcterms:created>
  <dcterms:modified xsi:type="dcterms:W3CDTF">2024-06-26T04:44:42Z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