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8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474_ca_object_representations_media_28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027_ca_object_representations_media_283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780_ca_object_representations_media_284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242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33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819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 egreso (6-3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2024-06-26T05:42:25Z</dcterms:created>
  <dcterms:modified xsi:type="dcterms:W3CDTF">2024-06-26T05:42:25Z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