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265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16_ca_object_representations_media_7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007_ca_object_representations_media_8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88_ca_object_representations_media_8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384_ca_object_representations_media_8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344_ca_object_representations_media_8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51_ca_object_representations_media_86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05_ca_object_representations_media_7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36_ca_object_representations_media_75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823_ca_object_representations_media_76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635_ca_object_representations_media_7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016_ca_object_representations_media_7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3_ca_object_representations_media_7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54_ca_object_representations_media_80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02_ca_object_representations_media_81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Elida Román a Carlos Ortúzar (1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jenderas de Putaendo (1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derneta de poupança. Recorte de prensa (1-100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lculo ingresos y egresos (1-100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Hoja papel milimetrado (1-100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ases para Concurso de escenografía y/o vestuario para las operas "Andrea Chenier" de Giordano y "La Cenicienta" de Rossini (1-100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Magdalena Correa a Carlos Ortúzar (1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án Domínguez y Federico Assler a Carlos Ortúzar (1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an Domínguez y Federico Assler a Carlos Ortúzar (1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a Germán Domínguez (1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Luz María Llona a Carlos Ortúzar (1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Jorge Páez a Carlos Ortúzar (1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Donald Goodall a Carlos Ortúzar (1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Raúl García a Carlos Ortúzar (1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2024-06-17T01:06:22Z</dcterms:created>
  <dcterms:modified xsi:type="dcterms:W3CDTF">2024-06-17T01:06:22Z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