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presProps" Target="presProps.xml"/>
  <Relationship Id="rId19" Type="http://schemas.openxmlformats.org/officeDocument/2006/relationships/viewProps" Target="viewProps.xml"/>
  <Relationship Id="rId2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5996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15.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775_ca_object_representations_media_38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409_ca_object_representations_media_40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714_ca_object_representations_media_43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ltiple (CO_000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uadrado de cartulina negra en cuyo interior se ubican pegados 16 cuadrados alternados en colores verde y azul, de 7,6 cm. cada uno. Al interior de cada cuadrado se ubica un círculo de 5,1 cm. de diámetro realizado con plástico metalizado. Boceto de obra Múlti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76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0_1982-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imagen se compone de dos fotografías iguales de 10 x 15 cm. unidas y enmarcadas con un paspartú de cartulina metálica de 3,8 cm. aprox. La imagen está pegada sobre una base de madera que contiene un bastidor del mismo material, el cual sirve como soporte para 12 alambres galvanizados que se fijan de forma vertical a cada extremo del bastidor. La imagen se enmarca con un marco de aluminio en ángulo de 12 x 25 x 1 m.m. Pieza realizada en un contexto íntimo y famili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Figura a escala (CO_0019_197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Figura de pequeño formato realizada en collage, compuesta por la imagen de un “hombre” pegada sobre cartón. Figura utilizada para los montajes fotográficos de maquetas de Prismas realizadas en Barcelo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2024-06-17T00:16:58Z</dcterms:created>
  <dcterms:modified xsi:type="dcterms:W3CDTF">2024-06-17T00:16:58Z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