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3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489_ca_object_representations_media_67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212_ca_object_representations_media_67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No identificado (CO_0089_197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a obra se compone de dos planchas de acrílico cuadradas, una azul y otra transparente unidas en sus esquinas con pernos de acero. En el centro, se disponen 9 esferas de acrílico blancas incrustadas en orden regular. La pieza pertenece a una serie de 10 obras iguales realizadas con materiales comprados y producidas en Nueva York a inicios de los 70. Algunas de ellas fueron compradas por una galería de Nueva York.;;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No identificado (CO_0090_197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Figura ovalada de pequeña escala realizada con poliéster amarillo transparente situada sobre una base de acrílico negro. Se presume que es una maqueta para un encargo.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2024-06-17T04:06:28Z</dcterms:created>
  <dcterms:modified xsi:type="dcterms:W3CDTF">2024-06-17T04:06:28Z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