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71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25_ca_object_representations_media_36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419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renidad y placidez en el arte de Ortúzar. Gran premio Salón Sur  (5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2024-06-26T05:48:35Z</dcterms:created>
  <dcterms:modified xsi:type="dcterms:W3CDTF">2024-06-26T05:48:35Z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