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606_ca_object_representations_media_335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6_ca_object_representations_media_337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840_ca_object_representations_media_339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093_ca_object_representations_media_340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875_ca_object_representations_media_341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90_ca_object_representations_media_342_large15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25_ca_object_representations_media_36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273_ca_object_representations_media_28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926_ca_object_representations_media_316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950_ca_object_representations_media_321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491_ca_object_representations_media_322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t de fotografías frontales de maquetas escultóricas de prismas (6-10033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 maquetas de prismas triangulares (6-10034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67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basada en prismas triangulares (6-10036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en base a prismas triangulares (6-10037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de maqueta de escultura en base a prima triangular (6-10038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05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maqueta en base a prisma triangular (6-1003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419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renidad y placidez en el arte de Ortúzar. Gran premio Salón Sur  (5-1000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uzar en su taller (6-1000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14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maqueta escultura "Shell". 1980 (6-1001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"Paralelas" (6-10019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38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"Prismas" (6-1002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2024-06-26T05:00:19Z</dcterms:created>
  <dcterms:modified xsi:type="dcterms:W3CDTF">2024-06-26T05:00:19Z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