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presProps" Target="presProps.xml"/>
  <Relationship Id="rId185" Type="http://schemas.openxmlformats.org/officeDocument/2006/relationships/viewProps" Target="viewProps.xml"/>
  <Relationship Id="rId18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565054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45_ca_object_representations_media_351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97_ca_object_representations_media_275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92_ca_object_representations_media_209_large94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69_ca_object_representations_media_208_large95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127_ca_object_representations_media_207_large96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196_ca_object_representations_media_202_large97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493_ca_object_representations_media_201_large98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346_ca_object_representations_media_206_large99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34_ca_object_representations_media_205_large100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728_ca_object_representations_media_204_large101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932_ca_object_representations_media_203_large102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708_ca_object_representations_media_200_large103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92_ca_object_representations_media_274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94_ca_object_representations_media_199_large104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244_ca_object_representations_media_197_large105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90_ca_object_representations_media_196_large106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880_ca_object_representations_media_195_large107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679_ca_object_representations_media_194_large108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80_ca_object_representations_media_189_large109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67_ca_object_representations_media_188_large110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451_ca_object_representations_media_187_large111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801_ca_object_representations_media_186_large112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86_ca_object_representations_media_185_large113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050_ca_object_representations_media_270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497_ca_object_representations_media_184_large114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40_ca_object_representations_media_183_large115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43_ca_object_representations_media_182_large116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001_ca_object_representations_media_181_large117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660_ca_object_representations_media_180_large118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391_ca_object_representations_media_179_large119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178_large120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655_ca_object_representations_media_177_large121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38_ca_object_representations_media_176_large122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5_ca_object_representations_media_174_large12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359_ca_object_representations_media_269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257_ca_object_representations_media_173_large124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101_ca_object_representations_media_172_large125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9_ca_object_representations_media_171_large126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012_ca_object_representations_media_170_large127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064_ca_object_representations_media_169_large128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30_ca_object_representations_media_168_large129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2_ca_object_representations_media_167_large130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087_ca_object_representations_media_166_large131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202_ca_object_representations_media_165_large132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40_ca_object_representations_media_164_large133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96_ca_object_representations_media_349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52_ca_object_representations_media_163_large134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44_ca_object_representations_media_161_large135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958_ca_object_representations_media_159_large136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36_ca_object_representations_media_158_large137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78_ca_object_representations_media_352_large138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53_ca_object_representations_media_152_large139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923_ca_object_representations_media_356_large140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_ca_object_representations_media_109_large141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08_ca_object_representations_media_107_large142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445_ca_object_representations_media_156_large143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51_ca_object_representations_media_348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360_ca_object_representations_media_354_large144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4_ca_object_representations_media_108_large145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67_ca_object_representations_media_353_large146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45_ca_object_representations_media_106_large147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7_ca_object_representations_media_101_large148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42_ca_object_representations_media_105_large149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68_ca_object_representations_media_104_large150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79_ca_object_representations_media_103_large151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169_ca_object_representations_media_102_large152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5_ca_object_representations_media_95_large153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251_ca_object_representations_media_347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55_ca_object_representations_media_94_large154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54_ca_object_representations_media_93_large155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684_ca_object_representations_media_92_large156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_ca_object_representations_media_91_large157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2_ca_object_representations_media_90_large158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021_ca_object_representations_media_89_large159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491_ca_object_representations_media_88_large160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0_ca_object_representations_media_87_large161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51_ca_object_representations_media_86_large162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44_ca_object_representations_media_85_large163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59_ca_object_representations_media_346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84_ca_object_representations_media_84_large164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588_ca_object_representations_media_83_large165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007_ca_object_representations_media_82_large166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02_ca_object_representations_media_81_large167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54_ca_object_representations_media_80_large168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3_ca_object_representations_media_79_large169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016_ca_object_representations_media_78_large170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635_ca_object_representations_media_77_large171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823_ca_object_representations_media_76_large172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36_ca_object_representations_media_75_large173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84_ca_object_representations_media_345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05_ca_object_representations_media_74_large174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916_ca_object_representations_media_73_large175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07_ca_object_representations_media_344_large1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80_ca_object_representations_media_284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10_ca_object_representations_media_343_large20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90_ca_object_representations_media_342_large21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875_ca_object_representations_media_341_large22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093_ca_object_representations_media_340_large23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840_ca_object_representations_media_339_large2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731_ca_object_representations_media_338_large25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6_ca_object_representations_media_337_large26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606_ca_object_representations_media_335_large27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517_ca_object_representations_media_334_large2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95_ca_object_representations_media_333_large2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27_ca_object_representations_media_283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990_ca_object_representations_media_332_large30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36_ca_object_representations_media_331_large31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279_ca_object_representations_media_330_large32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59_ca_object_representations_media_329_large33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72_ca_object_representations_media_328_large34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27_large35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407_ca_object_representations_media_326_large36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53_ca_object_representations_media_325_large3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5_ca_object_representations_media_324_large38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1_ca_object_representations_media_323_large39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4_ca_object_representations_media_282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491_ca_object_representations_media_322_large40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50_ca_object_representations_media_321_large41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762_ca_object_representations_media_318_large42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6_ca_object_representations_media_317_large43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26_ca_object_representations_media_316_large44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48_ca_object_representations_media_315_large45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4_ca_object_representations_media_314_large46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211_ca_object_representations_media_320_large4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979_ca_object_representations_media_312_large48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259_ca_object_representations_media_309_large4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596_ca_object_representations_media_280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32_ca_object_representations_media_639_large50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577_ca_object_representations_media_307_large51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56_ca_object_representations_media_304_large52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48_ca_object_representations_media_306_large53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74_ca_object_representations_media_297_large54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712_ca_object_representations_media_289_large55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375_ca_object_representations_media_288_large56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138_ca_object_representations_media_287_large5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540_ca_object_representations_media_286_large58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3_ca_object_representations_media_285_large59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78_ca_object_representations_media_279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949_ca_object_representations_media_268_large60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8_ca_object_representations_media_267_large61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20_ca_object_representations_media_266_large62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094_ca_object_representations_media_265_large63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626_ca_object_representations_media_264_large64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0_ca_object_representations_media_262_large65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194_ca_object_representations_media_261_large66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0_ca_object_representations_media_27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2_ca_object_representations_media_260_large6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79_ca_object_representations_media_259_large68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40_ca_object_representations_media_257_large69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71_ca_object_representations_media_256_large70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83_ca_object_representations_media_252_large71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60_ca_object_representations_media_251_large72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94_ca_object_representations_media_250_large73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58_ca_object_representations_media_277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03_ca_object_representations_media_249_large74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14_ca_object_representations_media_364_large75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5_ca_object_representations_media_363_large76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5_ca_object_representations_media_239_large7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13_ca_object_representations_media_238_large78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375_ca_object_representations_media_362_large79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18_ca_object_representations_media_236_large80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25_ca_object_representations_media_361_large81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93_ca_object_representations_media_228_large82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4_ca_object_representations_media_227_large83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39_ca_object_representations_media_276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942_ca_object_representations_media_226_large8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827_ca_object_representations_media_225_large85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3_ca_object_representations_media_223_large86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77_ca_object_representations_media_222_large87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65_ca_object_representations_media_221_large88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53_ca_object_representations_media_220_large89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6_ca_object_representations_media_219_large90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52_ca_object_representations_media_218_large91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72_ca_object_representations_media_211_large92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32_ca_object_representations_media_210_large93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nsayo en Homenaje a Carlos Ortúzar (D000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intac. Multiple. Sculpture. Material necesario para una escultura (6-20004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corte de folleto de diseño (4-20003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5335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splegable de diseños (4-20002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talles de diseño de lamparas (4-20001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57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lde preparatorio 2 (4-10009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43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lde preparatorio 1 (4-10008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lde hexagonal de papel mantequilla (4-1000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lde de tipo triangular (4-10005-0006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notación y garabatos escritos sobre papel mantequilla de borde circular (4-10004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notaciones numéricas y garabatos geométricos sobre papel mantequilla (4-10003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ibujos geométricos y rayados sobre papel (4-10002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emoria explicativa (6-20003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ighting adresses & ideas (4-10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iseño básico III y IV. Composición y expresión plástica. (3-30009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7432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dulo. Conceptos. Modulo Variable (3-30008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95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 1985. Desarrollo real (3-30007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sarrollo anteproyecto  y trabajo final  (3-30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j # Volumétrico - experimental (3-30005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95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sarrollo real. Parte I y Parte II (3-30004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ntroducción a color (sic) (3-30003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jercicios de composición (3-30002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52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jercicio de color de profundidad real y profundidad virtual (3-3000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38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studios del espacio propio (6-2000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obre el equilibrio. Otras consideraciones (Clase nª2) (3-20005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lgunas observaciones sobre arte y percepción visual de Rudolf Arnheim (3-20004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ranscripción o traducción de partes del libro el Arte del Color de Johannes Itten (3-20003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ranscripción o traducción de partes del libro El arte del Color de Johannes Itten (3-20002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ranscripción o traducción de parte del libro El arte del color de Johannes Itten (3-20001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574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7 (3-10026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6 (3-10025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5 "Volumen de transparencia" (3-10024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ema final común (3-10023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lanes y programas. Carrera: Arquitectura (3-10022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ist of photographies (6-20001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composición. Desarrollo real (3-10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Borrador de programa flexible adaptable al estudiante (3-10020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 (3-10019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cta de calificaciones finales de semestre (3-10018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Tema final común (3-10017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7 (3-10016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43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6 (3-10015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5. Volumen de transparencia.  (3-10014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scuela de Arquitectura. Universidad Central. 1985 (3-10013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Carrera de Arquitectura. Universidad Central. 1984 (3-10012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6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forma y color. Curso preparatorio (3-10011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volumen (3-10010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nstituto superior de arte y ciencias sociales. Carrera de Bellas Artes. Talleres Electivos (3-10009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reras del Instituto superior de arte y ciencias sociales. Arcis. 1985 (3-10008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volumen. Programa (3-10007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ograma forma color I básico 1973 (3-10006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ograma forma y color 1er. año básico común (3-10005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ograma Forma y color 1 año básico (3-10004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experimentación de Volumen (uso de materiales tradicionales y no tradicionales) (3-10003-3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 año. Taller de Volumen (forma-espacio) (3-10003-2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imer año. Taller volumen (forma-espacio) (3-10003-1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193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ograma forma y color 1 año básico (3-1000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imer Año. Taller forma-color (3-10002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nstituto de Artes Visuales de Santiago. Programa (3-10001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los Ortúzar. Síntesis cronológica de carrera 1961-1981 (2-10014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los Ortúzar. Síntesis cronológica de carrera 1960-1981 (2-10013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l paisaje. Obras recientes de Carlos Ortúzar (2-10012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claración de principios (2-10011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claración de principios (2-10010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claración de principios (2-10009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4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l paisaje. Obras recientes de Carlos Ortúzar (2-10008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95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orrador definitivo de síntesis de carrera (2-10007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urriculum Profesional (2-10006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098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los Ortúzar. Síntesis de carrera 1960-1989 (2-10005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ista de las principales exposiciones, bienales internacionales y obras de integración cívica desde 1960 (2-10004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ista de las principales exposiciones, bienales internacionales y obras de integración cívica desde 1960. Borrador (2-10003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nología de carrera 1960-1981 (2-1000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íntesis Cronológica de carrera (2-10001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ases para Concurso de escenografía y/o vestuario para las operas "Andrea Chenier" de Giordano y "La Cenicienta" de Rossini (1-10014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Hoja papel milimetrado (1-10013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3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lculo ingresos y egresos (1-10012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derneta de poupança. Recorte de prensa (1-10011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ejenderas de Putaendo (1-10010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Raúl García a Carlos Ortúzar (1-10009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Donald Goodall a Carlos Ortúzar (1-10008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Jorge Páez a Carlos Ortúzar (1-10007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Luz María Llona a Carlos Ortúzar (1-10006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a Germán Domínguez (1-100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19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German Domínguez y Federico Assler a Carlos Ortúzar (1-10004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288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Germán Domínguez y Federico Assler a Carlos Ortúzar (1-10003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2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Magdalena Correa a Carlos Ortúzar (1-10002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Elida Román a Carlos Ortúzar (1-10001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1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19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mprobante de egreso (6-30006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053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maqueta en base a prisma triangular (6-10039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053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de maqueta de escultura en base a prima triangular (6-10038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053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de maqueta en base a prismas triangulares (6-10037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maqueta basada en prismas triangulares (6-10036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cenital de maqueta de prismas triangulares (6-10035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s de maquetas de prismas triangulares (6-10034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t de fotografías frontales de maquetas escultóricas de prismas (6-10033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956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 Space 10 (6-10032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81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 Space 8 (6-10031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33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oleta de servicios (6-30005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05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 Space 29 (6-10030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Serie Space 26 (6-10029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pintura de la Serie Space (6-10028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67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 Space 11 (6-10027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57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 pictórica de las serie Space (6-10026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48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obra Space 13 (6-10025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57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 de la Serie Space (6-10024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gistro frontal "Space 22" (6-10023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38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obra planimétrica (6-10022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19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pintura planimétrica (6-10021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242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oleta de servicios (6-3000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obra "Prismas" (6-10020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obra "Paralelas" (6-10019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escultura "Santiago Centro Building Sculpture" (Primer plano) (6-10018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escultura "Santiago Centro Building Sculpture" (6-10017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maqueta escultura "Shell". 1980 (6-10016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529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3/4 de escultura cinética frente a CINTAC (6-10015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general de la escultura pública Homenaje a Schneider (6-1001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67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escultura publica El Cuarto Mundo (6-10013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s en 3/4 de la  escultura El Cuarto Mundo (6-10012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escultura El Cuarto Mundo (6-10011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mprobante del artista (6-30003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s del mural del Banco de Concepción (6-10010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diagonal del Mural línea Aérea Varig. Santiago. 1970. (6-10009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38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escultura acrílica con lentes esféricos (6-10008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67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escultura lentes de acrílico mas placas de colores (6-10007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81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escultura acrílico con prismas de color (6-10006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: Multiple (6-10005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gistro frontal de pintura abstracta (6-1000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perpendicular de Escultura Cívica (6-10003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288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nálisis de algunas obras cinéticas de Carlos Ortúzar. Giroscopio (6-10002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los Ortuzar en su taller (6-10001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mprobante del artista (6-30002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undo [Duplicado/a] (5-20015-c2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19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vista Mundo (5-20015-c1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gundo Salón Sur Nacional de Arte, Pintura, Grabado [Duplicado/a] (5-20014-c3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gundo Salón Sur Nacional de Arte, Pintura, Grabado [Duplicado/a] (5-20014-c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677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gundo Salón Sur Nacional de Arte, Pintura, Grabado (5-20014-c1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gundo encuentro arte/industria 1981 (5-20013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859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a escultura en el espacio urbano (5-20012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imer Encuentro Arte-Industria 1980 (5-20011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5240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xposición de pintura al aire libre. Certamen Terracota (5-20010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Young artists from around the world 1971 (5-20009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ntrato de arrendamiento de servicios materiales (6-30001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vista Ercilla (5-20008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ercera Bienal de escultura (5-20007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ntemporary chielan art. By Artists Associated with the University of Chile (5-20006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view... 7 chilean artist (5-20005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view... two chilean artist [Duplicado/a] (5-20004-c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view... two chilean artist [Duplicado/a] (5-20004-c1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view... two chilean artist (5-20004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intura Americana Contemporánea (5-20003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mio Acero del Pacífico (5-20002-c1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480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mio Acero del Pacífico (5-2000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scripción escultura cuatro primas (titulo tentativo) (6-20006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38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4 chilenos en n.y (5-20001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85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Grabados de gran jerarquía en el II Salón Sur de Arte (5-10010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85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l arte debe difundirse en todas sus manifestaciones (5-10009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143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corte de prensa sobre premio a Carlos Ortúzar (5-10008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I Salón Sur de Arte es tribuna de nuevos valores (5-10007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907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l Arte debe difundirse en todas sus manifestaciones (5-10006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8675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ignificado II Salón Sur Nacional de Arte (5-1000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4192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renidad y placidez en el arte de Ortúzar. Gran premio Salón Sur  (5-10004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192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rillante inauguración del Salón sur (Continuación) (5-10003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rillante inauguración del Salón Sur (5-10002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t Work from 3-10-1980 (6-20005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4674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corte de prensa de Mural Banco de Concepción (5-10001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de pintura 6 (4-3000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38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de pintura 5 (4-30006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de pintura 4 (4-3000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de pintura 3 (4-30004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pinturas 2 (4-30003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pinturas 1 (4-30002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uaderno de croquis (4-30001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tálogo Rosalux. Iluminación (4-20005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003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corte de folleto de lamparas de diseño (4-20004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3">
  <a:themeElements>
    <a:clrScheme name="Theme6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3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181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2024-05-25T10:51:11Z</dcterms:created>
  <dcterms:modified xsi:type="dcterms:W3CDTF">2024-05-25T10:51:11Z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