
<file path=[Content_Types].xml><?xml version="1.0" encoding="utf-8"?>
<Types xmlns="http://schemas.openxmlformats.org/package/2006/content-types"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slideMasters/slideMaster1.xml" ContentType="application/vnd.openxmlformats-officedocument.presentationml.slideMaster+xml"/>
  <Override PartName="/ppt/theme/theme1.xml" ContentType="application/vnd.openxmlformats-officedocument.theme+xml"/>
  <Override PartName="/ppt/slideLayouts/slideLayout1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Default Extension="gif" ContentType="image/gif"/>
  <Default Extension="jpg" ContentType="image/jpeg"/>
  <Default Extension="jpeg" ContentType="image/jpeg"/>
  <Default Extension="png" ContentType="image/png"/>
  <Default Extension="xlsx" ContentType="application/vnd.openxmlformats-officedocument.spreadsheetml.sheet"/>
</Types>
</file>

<file path=_rels/.rels><?xml version="1.0" encoding="UTF-8" standalone="yes"?>
<Relationships xmlns="http://schemas.openxmlformats.org/package/2006/relationships">
  <Relationship Id="rId1" Type="http://schemas.openxmlformats.org/officeDocument/2006/relationships/officeDocument" Target="ppt/presentation.xml"/>
  <Relationship Id="rId2" Type="http://schemas.openxmlformats.org/package/2006/relationships/metadata/core-properties" Target="docProps/core.xml"/>
  <Relationship Id="rId3" Type="http://schemas.openxmlformats.org/officeDocument/2006/relationships/extended-properties" Target="docProps/app.xml"/>
  <Relationship Id="rId4" Type="http://schemas.openxmlformats.org/officeDocument/2006/relationships/custom-properties" Target="docProps/custom.xml"/>
</Relationships>
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</p:sldIdLst>
  <p:sldSz cx="9144000" cy="6858000" type="screen4x3"/>
  <p:notesSz cx="6858000" cy="9144000"/>
  <p:defaultTextStyle>
    <a:defPPr>
      <a:defRPr lang="fr-FR"/>
    </a:defPPr>
    <a:lvl1pPr algn="l" defTabSz="914400" eaLnBrk="1" hangingPunct="1" latinLnBrk="0" marL="0" rtl="0">
      <a:defRPr kern="1200" sz="1800">
        <a:solidFill>
          <a:schemeClr val="tx1"/>
        </a:solidFill>
        <a:latin typeface="+mn-lt"/>
        <a:ea typeface="+mn-ea"/>
        <a:cs typeface="+mn-cs"/>
      </a:defRPr>
    </a:lvl1pPr>
    <a:lvl2pPr algn="l" defTabSz="914400" eaLnBrk="1" hangingPunct="1" latinLnBrk="0" marL="457200" rtl="0">
      <a:defRPr kern="1200" sz="1800">
        <a:solidFill>
          <a:schemeClr val="tx1"/>
        </a:solidFill>
        <a:latin typeface="+mn-lt"/>
        <a:ea typeface="+mn-ea"/>
        <a:cs typeface="+mn-cs"/>
      </a:defRPr>
    </a:lvl2pPr>
    <a:lvl3pPr algn="l" defTabSz="914400" eaLnBrk="1" hangingPunct="1" latinLnBrk="0" marL="914400" rtl="0">
      <a:defRPr kern="1200" sz="1800">
        <a:solidFill>
          <a:schemeClr val="tx1"/>
        </a:solidFill>
        <a:latin typeface="+mn-lt"/>
        <a:ea typeface="+mn-ea"/>
        <a:cs typeface="+mn-cs"/>
      </a:defRPr>
    </a:lvl3pPr>
    <a:lvl4pPr algn="l" defTabSz="914400" eaLnBrk="1" hangingPunct="1" latinLnBrk="0" marL="1371600" rtl="0">
      <a:defRPr kern="1200" sz="1800">
        <a:solidFill>
          <a:schemeClr val="tx1"/>
        </a:solidFill>
        <a:latin typeface="+mn-lt"/>
        <a:ea typeface="+mn-ea"/>
        <a:cs typeface="+mn-cs"/>
      </a:defRPr>
    </a:lvl4pPr>
    <a:lvl5pPr algn="l" defTabSz="914400" eaLnBrk="1" hangingPunct="1" latinLnBrk="0" marL="1828800" rtl="0">
      <a:defRPr kern="1200" sz="1800">
        <a:solidFill>
          <a:schemeClr val="tx1"/>
        </a:solidFill>
        <a:latin typeface="+mn-lt"/>
        <a:ea typeface="+mn-ea"/>
        <a:cs typeface="+mn-cs"/>
      </a:defRPr>
    </a:lvl5pPr>
    <a:lvl6pPr algn="l" defTabSz="914400" eaLnBrk="1" hangingPunct="1" latinLnBrk="0" marL="2286000" rtl="0">
      <a:defRPr kern="1200" sz="1800">
        <a:solidFill>
          <a:schemeClr val="tx1"/>
        </a:solidFill>
        <a:latin typeface="+mn-lt"/>
        <a:ea typeface="+mn-ea"/>
        <a:cs typeface="+mn-cs"/>
      </a:defRPr>
    </a:lvl6pPr>
    <a:lvl7pPr algn="l" defTabSz="914400" eaLnBrk="1" hangingPunct="1" latinLnBrk="0" marL="2743200" rtl="0">
      <a:defRPr kern="1200" sz="1800">
        <a:solidFill>
          <a:schemeClr val="tx1"/>
        </a:solidFill>
        <a:latin typeface="+mn-lt"/>
        <a:ea typeface="+mn-ea"/>
        <a:cs typeface="+mn-cs"/>
      </a:defRPr>
    </a:lvl7pPr>
    <a:lvl8pPr algn="l" defTabSz="914400" eaLnBrk="1" hangingPunct="1" latinLnBrk="0" marL="3200400" rtl="0">
      <a:defRPr kern="1200" sz="1800">
        <a:solidFill>
          <a:schemeClr val="tx1"/>
        </a:solidFill>
        <a:latin typeface="+mn-lt"/>
        <a:ea typeface="+mn-ea"/>
        <a:cs typeface="+mn-cs"/>
      </a:defRPr>
    </a:lvl8pPr>
    <a:lvl9pPr algn="l" defTabSz="914400" eaLnBrk="1" hangingPunct="1" latinLnBrk="0" marL="3657600" rtl="0">
      <a:defRPr kern="1200" sz="18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showComments="0" lastView="sldView">
  <p:slideViewPr>
    <p:cSldViewPr>
      <p:cViewPr>
        <p:scale>
          <a:sx d="100" n="100"/>
          <a:sy d="100" n="100"/>
        </p:scale>
        <p:origin x="0" y="0"/>
      </p:cViewPr>
    </p:cSldViewPr>
  </p:slideViewPr>
</p:viewPr>
</file>

<file path=ppt/_rels/presentation.xml.rels><?xml version="1.0" encoding="UTF-8" standalone="yes"?>
<Relationships xmlns="http://schemas.openxmlformats.org/package/2006/relationships">
  <Relationship Id="rId1" Type="http://schemas.openxmlformats.org/officeDocument/2006/relationships/slideMaster" Target="slideMasters/slideMaster1.xml"/>
  <Relationship Id="rId2" Type="http://schemas.openxmlformats.org/officeDocument/2006/relationships/theme" Target="theme/theme1.xml"/>
  <Relationship Id="rId3" Type="http://schemas.openxmlformats.org/officeDocument/2006/relationships/slide" Target="slides/slide1.xml"/>
  <Relationship Id="rId4" Type="http://schemas.openxmlformats.org/officeDocument/2006/relationships/slide" Target="slides/slide2.xml"/>
  <Relationship Id="rId5" Type="http://schemas.openxmlformats.org/officeDocument/2006/relationships/slide" Target="slides/slide3.xml"/>
  <Relationship Id="rId6" Type="http://schemas.openxmlformats.org/officeDocument/2006/relationships/slide" Target="slides/slide4.xml"/>
  <Relationship Id="rId7" Type="http://schemas.openxmlformats.org/officeDocument/2006/relationships/slide" Target="slides/slide5.xml"/>
  <Relationship Id="rId8" Type="http://schemas.openxmlformats.org/officeDocument/2006/relationships/slide" Target="slides/slide6.xml"/>
  <Relationship Id="rId9" Type="http://schemas.openxmlformats.org/officeDocument/2006/relationships/slide" Target="slides/slide7.xml"/>
  <Relationship Id="rId10" Type="http://schemas.openxmlformats.org/officeDocument/2006/relationships/slide" Target="slides/slide8.xml"/>
  <Relationship Id="rId11" Type="http://schemas.openxmlformats.org/officeDocument/2006/relationships/slide" Target="slides/slide9.xml"/>
  <Relationship Id="rId12" Type="http://schemas.openxmlformats.org/officeDocument/2006/relationships/slide" Target="slides/slide10.xml"/>
  <Relationship Id="rId13" Type="http://schemas.openxmlformats.org/officeDocument/2006/relationships/slide" Target="slides/slide11.xml"/>
  <Relationship Id="rId14" Type="http://schemas.openxmlformats.org/officeDocument/2006/relationships/presProps" Target="presProps.xml"/>
  <Relationship Id="rId15" Type="http://schemas.openxmlformats.org/officeDocument/2006/relationships/viewProps" Target="viewProps.xml"/>
  <Relationship Id="rId16" Type="http://schemas.openxmlformats.org/officeDocument/2006/relationships/tableStyles" Target="tableStyles.xml"/>
</Relationships>

</file>

<file path=ppt/slideLayouts/_rels/slideLayout1.xml.rels><?xml version="1.0" encoding="UTF-8" standalone="yes"?>
<Relationships xmlns="http://schemas.openxmlformats.org/package/2006/relationships">
  <Relationship Id="rId1" Type="http://schemas.openxmlformats.org/officeDocument/2006/relationships/slideMaster" Target="../slideMasters/slideMaster1.xml"/>
</Relationships>
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theme" Target="../theme/theme1.xml"/>
</Relationships>
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408395083" r:id="rId1"/>
  </p:sldLayoutIdLst>
  <p:txStyles>
    <p:titleStyle>
      <a:lvl1pPr algn="ctr">
        <a:defRPr sz="4400" kern="1200">
          <a:solidFill>
            <a:schemeClr val="lt1"/>
          </a:solidFill>
        </a:defRPr>
      </a:lvl1pPr>
      <a:extLst/>
    </p:titleStyle>
    <p:bodyStyle>
      <a:lvl1pPr algn="ctr" indent="-324900">
        <a:defRPr sz="3200" kern="1200">
          <a:solidFill>
            <a:schemeClr val="tx1"/>
          </a:solidFill>
        </a:defRPr>
      </a:lvl1pPr>
      <a:extLst/>
    </p:bodyStyle>
    <p:otherStyle>
      <a:defPPr algn="ctr">
        <a:defRPr kern="1200">
          <a:solidFill>
            <a:schemeClr val="tx1"/>
          </a:solidFill>
        </a:defRPr>
      </a:defPPr>
      <a:extLst/>
    </p:otherStyle>
  </p:txStyles>
</p:sldMaster>
</file>

<file path=ppt/slides/_rels/slide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6452_ca_object_representations_media_218_large1.jpg"/>
</Relationships>

</file>

<file path=ppt/slides/_rels/slide10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1635_ca_object_representations_media_363_large10.jpg"/>
</Relationships>

</file>

<file path=ppt/slides/_rels/slide11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4514_ca_object_representations_media_364_large11.jpg"/>
</Relationships>

</file>

<file path=ppt/slides/_rels/slide2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3046_ca_object_representations_media_219_large2.jpg"/>
</Relationships>

</file>

<file path=ppt/slides/_rels/slide3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95853_ca_object_representations_media_220_large3.jpg"/>
</Relationships>

</file>

<file path=ppt/slides/_rels/slide4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53365_ca_object_representations_media_221_large4.jpg"/>
</Relationships>

</file>

<file path=ppt/slides/_rels/slide5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7777_ca_object_representations_media_222_large5.jpg"/>
</Relationships>

</file>

<file path=ppt/slides/_rels/slide6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15843_ca_object_representations_media_223_large6.jpg"/>
</Relationships>

</file>

<file path=ppt/slides/_rels/slide7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2827_ca_object_representations_media_225_large7.jpg"/>
</Relationships>

</file>

<file path=ppt/slides/_rels/slide8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25925_ca_object_representations_media_361_large8.jpg"/>
</Relationships>

</file>

<file path=ppt/slides/_rels/slide9.xml.rels><?xml version="1.0" encoding="UTF-8" standalone="yes"?>
<Relationships xmlns="http://schemas.openxmlformats.org/package/2006/relationships">
  <Relationship Id="rId1" Type="http://schemas.openxmlformats.org/officeDocument/2006/relationships/slideLayout" Target="../slideLayouts/slideLayout1.xml"/>
  <Relationship Id="rId2" Type="http://schemas.openxmlformats.org/officeDocument/2006/relationships/image" Target="../media/41375_ca_object_representations_media_362_large9.jpg"/>
</Relationships>
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457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uaderno de croquis (4-30001)]]>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9)]]></a:t>
            </a: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685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Grabados de gran jerarquía en el II Salón Sur de Arte (5-10010)]]>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pinturas 1 (4-30002)]]>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1145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pinturas 2 (4-30003)]]>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764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3 (4-30004)]]>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20669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4 (4-30005)]]>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3870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5 (4-30006)]]>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4857750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Croquis de pintura 6 (4-30007)]]>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4192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Serenidad y placidez en el arte de Ortúzar. Gran premio Salón Sur  (5-10004)]]>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228600"/>
          <a:ext cx="9144000" cy="4572000"/>
          <a:chOff x="0" y="228600"/>
          <a:chExt cx="9144000" cy="4572000"/>
        </a:xfrm>
      </p:grpSpPr>
      <p:pic>
        <p:nvPicPr>
          <p:cNvPr id="1" name="" descr="Image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7200" y="1371600"/>
            <a:ext cx="1990725" cy="3200400"/>
          </a:xfrm>
          <a:prstGeom prst="rect">
            <a:avLst/>
          </a:prstGeom>
          <a:effectLst>
            <a:outerShdw blurRad="57150" dist="95250" dir="2700000" algn="br" rotWithShape="0">
              <a:srgbClr val="000000">
                <a:alpha val="50%"/>
              </a:srgbClr>
            </a:outerShdw>
          </a:effectLst>
        </p:spPr>
      </p:pic>
      <p:sp>
        <p:nvSpPr>
          <p:cNvPr id="2" name=""/>
          <p:cNvSpPr txBox="1"/>
          <p:nvPr/>
        </p:nvSpPr>
        <p:spPr>
          <a:xfrm>
            <a:off x="0" y="228600"/>
            <a:ext cx="9144000" cy="914400"/>
          </a:xfrm>
          <a:prstGeom prst="rect">
            <a:avLst/>
          </a:prstGeom>
          <a:noFill/>
        </p:spPr>
        <p:txBody>
          <a:bodyPr rtlCol="0" bIns="45720" lIns="91440" rIns="91440" tIns="45720">
            <a:spAutoFit/>
          </a:bodyPr>
          <a:lstStyle/>
          <a:p>
            <a:pPr algn="ctr" fontAlgn="base" marL="0" marR="0" indent="0" lvl="0">
              <a:lnSpc>
                <a:spcPct val="100%"/>
              </a:lnSpc>
            </a:pPr>
            <a:r>
              <a:rPr lang="en-US" b="1" sz="2000" spc="0" u="none">
                <a:solidFill>
                  <a:srgbClr val="000000">
                    <a:alpha val="0.00%"/>
                  </a:srgbClr>
                </a:solidFill>
                <a:latin typeface="Calibri"/>
              </a:rPr>
              <a:t><![CDATA[El Arte debe difundirse en todas sus manifestaciones (5-10006)]]>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Theme88">
  <a:themeElements>
    <a:clrScheme name="Theme88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Theme88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Theme88">
      <a:fillStyleLst>
        <a:solidFill>
          <a:schemeClr val="phClr"/>
        </a:solidFill>
        <a:gradFill rotWithShape="1">
          <a:gsLst>
            <a:gs pos="0%">
              <a:schemeClr val="phClr">
                <a:tint val="50%"/>
                <a:satMod val="300%"/>
              </a:schemeClr>
            </a:gs>
            <a:gs pos="35%">
              <a:schemeClr val="phClr">
                <a:tint val="37%"/>
                <a:satMod val="300%"/>
              </a:schemeClr>
            </a:gs>
            <a:gs pos="100%">
              <a:schemeClr val="phClr">
                <a:tint val="15%"/>
                <a:satMod val="350%"/>
              </a:schemeClr>
            </a:gs>
          </a:gsLst>
          <a:lin ang="16200000" scaled="1"/>
        </a:gradFill>
        <a:gradFill rotWithShape="1">
          <a:gsLst>
            <a:gs pos="0%">
              <a:schemeClr val="phClr">
                <a:shade val="51%"/>
                <a:satMod val="130%"/>
              </a:schemeClr>
            </a:gs>
            <a:gs pos="80%">
              <a:schemeClr val="phClr">
                <a:shade val="93%"/>
                <a:satMod val="130%"/>
              </a:schemeClr>
            </a:gs>
            <a:gs pos="100%">
              <a:schemeClr val="phClr">
                <a:shade val="94%"/>
                <a:satMod val="135%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%"/>
              <a:satMod val="105%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r="5400000" dist="20000" rotWithShape="0">
              <a:srgbClr val="000000">
                <a:alpha val="38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</a:effectStyle>
        <a:effectStyle>
          <a:effectLst>
            <a:outerShdw blurRad="40000" dir="5400000" dist="23000" rotWithShape="0">
              <a:srgbClr val="000000">
                <a:alpha val="35%"/>
              </a:srgbClr>
            </a:outerShdw>
          </a:effectLst>
          <a:scene3d>
            <a:camera prst="orthographicFront">
              <a:rot lat="0" lon="0" rev="0"/>
            </a:camera>
            <a:lightRig dir="t" rig="threePt">
              <a:rot lat="0" lon="0" rev="1200000"/>
            </a:lightRig>
          </a:scene3d>
          <a:sp3d>
            <a:bevelT h="25400" w="63500"/>
          </a:sp3d>
        </a:effectStyle>
      </a:effectStyleLst>
      <a:bgFillStyleLst>
        <a:solidFill>
          <a:schemeClr val="phClr"/>
        </a:solidFill>
        <a:gradFill rotWithShape="1">
          <a:gsLst>
            <a:gs pos="0%">
              <a:schemeClr val="phClr">
                <a:tint val="40%"/>
                <a:satMod val="350%"/>
              </a:schemeClr>
            </a:gs>
            <a:gs pos="40%">
              <a:schemeClr val="phClr">
                <a:tint val="45%"/>
                <a:shade val="99%"/>
                <a:satMod val="350%"/>
              </a:schemeClr>
            </a:gs>
            <a:gs pos="100%">
              <a:schemeClr val="phClr">
                <a:shade val="20%"/>
                <a:satMod val="255%"/>
              </a:schemeClr>
            </a:gs>
          </a:gsLst>
          <a:path path="circle">
            <a:fillToRect b="180%" l="50%" r="50%" t="-80%"/>
          </a:path>
        </a:gradFill>
        <a:gradFill rotWithShape="1">
          <a:gsLst>
            <a:gs pos="0%">
              <a:schemeClr val="phClr">
                <a:tint val="80%"/>
                <a:satMod val="300%"/>
              </a:schemeClr>
            </a:gs>
            <a:gs pos="100%">
              <a:schemeClr val="phClr">
                <a:shade val="30%"/>
                <a:satMod val="200%"/>
              </a:schemeClr>
            </a:gs>
          </a:gsLst>
          <a:path path="circle">
            <a:fillToRect b="50%" l="50%" r="50%" t="50%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Application>Microsoft Office PowerPoint</Application>
  <Slides>11</Slide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" baseType="lpstr">
      <vt:lpstr>Office Theme</vt:lpstr>
    </vt:vector>
  </TitlesOfParts>
  <Company>Microsoft Corporation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Unknown Creator</dc:creator>
  <cp:lastModifiedBy>Unknown Creator</cp:lastModifiedBy>
  <dcterms:created xsi:type="dcterms:W3CDTF">2024-06-26T05:13:30Z</dcterms:created>
  <dcterms:modified xsi:type="dcterms:W3CDTF">2024-06-26T05:13:30Z</dcterms:modified>
  <dc:title>Untitled Presentation</dc:title>
  <dc:description/>
  <dc:subject/>
  <cp:keywords/>
  <cp:category/>
</cp:coreProperties>
</file>

<file path=docProps/custom.xml><?xml version="1.0" encoding="utf-8"?>
<Properties xmlns="http://schemas.openxmlformats.org/officeDocument/2006/custom-properties" xmlns:vt="http://schemas.openxmlformats.org/officeDocument/2006/docPropsVTypes"/>
</file>