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62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409_ca_object_representations_media_40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813_ca_object_representations_media_43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406_ca_object_representations_media_44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854_ca_object_representations_media_44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341_ca_object_representations_media_44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480_ca_object_representations_media_450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19_ca_object_representations_media_45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621_ca_object_representations_media_507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_ca_object_representations_media_51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76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10_1982-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imagen se compone de dos fotografías iguales de 10 x 15 cm. unidas y enmarcadas con un paspartú de cartulina metálica de 3,8 cm. aprox. La imagen está pegada sobre una base de madera que contiene un bastidor del mismo material, el cual sirve como soporte para 12 alambres galvanizados que se fijan de forma vertical a cada extremo del bastidor. La imagen se enmarca con un marco de aluminio en ángulo de 12 x 25 x 1 m.m. Pieza realizada en un contexto íntimo y famili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nillo cuadrado (CO_0020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nillo de plata con elemento cuadrado. A la superficie se adhiere un volumen cilíndrico que contiene una pequeña incrustación de madera de ébano. Pertenece al conjunto de piezas de orfebrería desarrolladas por el artista durante su autoexilio en Barcelo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nillo cilíndrico (CO_0021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nillo de plata con ensamble de madera de ébano por todo el contorno. Pertenece al conjunto de piezas de orfebrería desarrolladas por el artista durante su autoexilio en Barcelon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ovalado con dos líneas (CO_0022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compuesto por el ensamble entre un óvalo de plata y un paralelepípedo de madera de ébano, el que contiene, a la vez, dos incrustaciones lineales de plata.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ovalada con tres puntos (CO_0023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ovalado compuesto por el ensamble de dos piezas de plata y una pieza rectangular de madera de ébano ubicada en el centro, cuyo interior contiene tres incrustaciones de plata en forma de puntos.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compuesto (CO_0024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compuesto por un círculo de plata y un paralelepípedo ubicado perpendicularmente, el que a la vez se compone de una pieza de plata con ensamble de madera de ébano. Este elemento tiene en su zona superior dos perforaciones. Pertenece al conjunto de piezas de orfebrería desarrolladas por el artista durante su autoexilio en Barcelo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circular (CO_0025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de formato circular compuesto por el ensamble de piezas de plata y de madera de ébano ubicadas horizontalmente.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uatro planchas de acrílico transparente de 5,5 cm aprox. Unidas por medio de cuatro pernos de bronce, cada una de las cuales tiene 25 círculos de acrílico de 1, 2 y 4 m.m de espesor adheridos con tornillos, y de 6 cm. de diámetro, de colores naranjo amarillo y transparente.
Separación entre las planchas de 6 cm. apro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Dos humanonautas (CO_003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2024-06-17T07:40:16Z</dcterms:created>
  <dcterms:modified xsi:type="dcterms:W3CDTF">2024-06-17T07:40:16Z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