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2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336_ca_object_representations_media_15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958_ca_object_representations_media_15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940_ca_object_representations_media_25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179_ca_object_representations_media_25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1194_ca_object_representations_media_261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626_ca_object_representations_media_264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98_ca_object_representations_media_267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949_ca_object_representations_media_268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reras del Instituto superior de arte y ciencias sociales. Arcis. 1985 (3-1000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86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superior de arte y ciencias sociales. Carrera de Bellas Artes. Talleres Electivos (3-1000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28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ntemporary chielan art. By Artists Associated with the University of Chile (5-2000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431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ercera Bienal de escultura (5-20007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Young artists from around the world 1971 (5-20009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imer Encuentro Arte-Industria 1980 (5-20011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677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Salón Sur Nacional de Arte, Pintura, Grabado (5-20014-c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Mundo (5-20015-c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2024-06-17T03:48:02Z</dcterms:created>
  <dcterms:modified xsi:type="dcterms:W3CDTF">2024-06-17T03:48:02Z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