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3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942_ca_object_representations_media_22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712_ca_object_representations_media_28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4674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prensa de Mural Banco de Concepción (5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: Multiple (6-1000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2024-06-17T06:50:30Z</dcterms:created>
  <dcterms:modified xsi:type="dcterms:W3CDTF">2024-06-17T06:50:30Z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