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2345_ca_object_representations_media_10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0859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nstituto de Artes Visuales de Santiago. Programa (3-1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2024-06-26T04:43:09Z</dcterms:created>
  <dcterms:modified xsi:type="dcterms:W3CDTF">2024-06-26T04:43:09Z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