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94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3016_ca_object_representations_media_7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Luz María Llona a Carlos Ortúzar (1-100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2024-06-17T05:45:36Z</dcterms:created>
  <dcterms:modified xsi:type="dcterms:W3CDTF">2024-06-17T05:45:36Z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