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014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3016_ca_object_representations_media_78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3855_ca_object_representations_media_94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1868_ca_object_representations_media_104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Luz María Llona a Carlos Ortúzar (1-10006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669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El paisaje. Obras recientes de Carlos Ortúzar (2-10008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669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El paisaje. Obras recientes de Carlos Ortúzar (2-1001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2024-06-17T00:46:50Z</dcterms:created>
  <dcterms:modified xsi:type="dcterms:W3CDTF">2024-06-17T00:46:50Z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