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18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5_ca_object_representations_media_62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395_ca_object_representations_media_64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838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ersonaje del Choapa III (CO_0099_196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09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ersonaje del Choapa II (CO_0103_196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2024-06-17T03:39:31Z</dcterms:created>
  <dcterms:modified xsi:type="dcterms:W3CDTF">2024-06-17T03:39:31Z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