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6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540_ca_object_representations_media_8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254_ca_object_representations_media_93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742_ca_object_representations_media_10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537_ca_object_representations_media_101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íntesis Cronológica de carrera (2-1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95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rrador definitivo de síntesis de carrera (2-1000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cronológica de carrera 1960-1981 (2-1001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cronológica de carrera 1961-1981 (2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2024-06-17T02:18:34Z</dcterms:created>
  <dcterms:modified xsi:type="dcterms:W3CDTF">2024-06-17T02:18:34Z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