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presProps" Target="presProps.xml"/>
  <Relationship Id="rId50" Type="http://schemas.openxmlformats.org/officeDocument/2006/relationships/viewProps" Target="viewProps.xml"/>
  <Relationship Id="rId5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761184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273_ca_object_representations_media_285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632_ca_object_representations_media_639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259_ca_object_representations_media_309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979_ca_object_representations_media_312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211_ca_object_representations_media_320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464_ca_object_representations_media_314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748_ca_object_representations_media_315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926_ca_object_representations_media_316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366_ca_object_representations_media_317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762_ca_object_representations_media_318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950_ca_object_representations_media_321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540_ca_object_representations_media_286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491_ca_object_representations_media_322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51_ca_object_representations_media_323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15_ca_object_representations_media_324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953_ca_object_representations_media_325_large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407_ca_object_representations_media_326_large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849_ca_object_representations_media_327_large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1672_ca_object_representations_media_328_large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759_ca_object_representations_media_329_large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6279_ca_object_representations_media_330_large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736_ca_object_representations_media_331_large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138_ca_object_representations_media_287_large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990_ca_object_representations_media_332_large30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295_ca_object_representations_media_333_large31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517_ca_object_representations_media_334_large32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606_ca_object_representations_media_335_large33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246_ca_object_representations_media_337_large34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731_ca_object_representations_media_338_large35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840_ca_object_representations_media_339_large3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093_ca_object_representations_media_340_large3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875_ca_object_representations_media_341_large3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290_ca_object_representations_media_342_large3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375_ca_object_representations_media_288_large4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9110_ca_object_representations_media_343_large40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2307_ca_object_representations_media_344_large41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084_ca_object_representations_media_345_large42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559_ca_object_representations_media_346_large43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251_ca_object_representations_media_347_large44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151_ca_object_representations_media_348_large45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496_ca_object_representations_media_349_large46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712_ca_object_representations_media_289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874_ca_object_representations_media_297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048_ca_object_representations_media_306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256_ca_object_representations_media_304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577_ca_object_representations_media_307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574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uzar en su taller (6-10001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s del mural del Banco de Concepción (6-10010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050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la escultura El Cuarto Mundo (6-10011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98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s en 3/4 de la  escultura El Cuarto Mundo (6-10012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67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la escultura publica El Cuarto Mundo (6-10013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003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general de la escultura pública Homenaje a Schneider (6-10014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529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3/4 de escultura cinética frente a CINTAC (6-10015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148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maqueta escultura "Shell". 1980 (6-10016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148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la escultura "Santiago Centro Building Sculpture" (6-10017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053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la escultura "Santiago Centro Building Sculpture" (Primer plano) (6-10018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38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obra "Paralelas" (6-10019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288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Análisis de algunas obras cinéticas de Carlos Ortúzar. Giroscopio (6-10002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38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obra "Prismas" (6-10020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19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pintura planimétrica (6-10021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38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obra planimétrica (6-10022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28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Registro frontal "Space 22" (6-10023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575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obra de la Serie Space (6-10024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48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obra Space 13 (6-10025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575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obra pictórica de las serie Space (6-10026)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67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la obra Space 11 (6-10027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pintura de la Serie Space (6-10028)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86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la Serie Space 26 (6-10029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perpendicular de Escultura Cívica (6-10003)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305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la obra Space 29 (6-10030)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1813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la obra Space 8 (6-10031)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956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la obra Space 10 (6-10032)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et de fotografías frontales de maquetas escultóricas de prismas (6-10033)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767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s de maquetas de prismas triangulares (6-10034)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862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cenital de maqueta de prismas triangulares (6-10035)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672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maqueta basada en prismas triangulares (6-10036)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053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de maqueta en base a prismas triangulares (6-10037)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053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de maqueta de escultura en base a prima triangular (6-10038)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053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maqueta en base a prisma triangular (6-10039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9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Registro frontal de pintura abstracta (6-10004)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76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obras pictóricas de la Serie Space (6-10040)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145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obras pictóricas de la Serie Space (6-10041)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85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obras pictóricas de la serie Space (6-10042)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66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obras pictóricas de la serie Space (6-10043)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145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obras pictóricas de la serie Space (6-10044)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145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obras pictóricas de la serie Space (6-10045)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050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obras pictóricas de la serie Space (6-10046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9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la obra: Multiple (6-10005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1813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escultura acrílico con prismas de color (6-10006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67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escultura lentes de acrílico mas placas de colores (6-10007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38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frontal de escultura acrílica con lentes esféricos (6-10008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196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Vista diagonal del Mural línea Aérea Varig. Santiago. 1970. (6-10009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5">
  <a:themeElements>
    <a:clrScheme name="Theme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46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2024-06-17T03:39:27Z</dcterms:created>
  <dcterms:modified xsi:type="dcterms:W3CDTF">2024-06-17T03:39:27Z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