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2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16_ca_object_representations_media_7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202_ca_object_representations_media_81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Elida Román a Carlos Ortúzar (1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Raúl García a Carlos Ortúzar (1-100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2024-06-26T04:43:06Z</dcterms:created>
  <dcterms:modified xsi:type="dcterms:W3CDTF">2024-06-26T04:43:06Z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